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5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My 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5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Dream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Design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</a:t>
          </a:r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/>
      <dgm:spPr/>
    </dgm:pt>
    <dgm:pt modelId="{DD1D6C1E-CBFF-474F-8D9C-E7009CFCAC74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>
        <dgm:presLayoutVars>
          <dgm:chMax val="1"/>
          <dgm:chPref val="1"/>
        </dgm:presLayoutVars>
      </dgm:prSet>
      <dgm:spPr/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9409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7197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7728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Dream</a:t>
          </a:r>
        </a:p>
      </dsp:txBody>
      <dsp:txXfrm>
        <a:off x="7728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88849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Design</a:t>
          </a:r>
        </a:p>
      </dsp:txBody>
      <dsp:txXfrm>
        <a:off x="2588849" y="2945969"/>
        <a:ext cx="2137500" cy="720000"/>
      </dsp:txXfrm>
    </dsp:sp>
    <dsp:sp modelId="{41A1C510-2DCF-44FA-87F3-8423FF19B3AE}">
      <dsp:nvSpPr>
        <dsp:cNvPr id="0" name=""/>
        <dsp:cNvSpPr/>
      </dsp:nvSpPr>
      <dsp:spPr>
        <a:xfrm>
          <a:off x="551722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795100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0041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Build</a:t>
          </a:r>
        </a:p>
      </dsp:txBody>
      <dsp:txXfrm>
        <a:off x="5100412" y="2945969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800"/>
              <a:t>Architecture Design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Planning the Process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73770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Working Timeline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867948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Pillars of Success</a:t>
            </a:r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35199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r>
              <a:rPr lang="en-US" b="1" dirty="0"/>
              <a:t>someone@example.com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0</TotalTime>
  <Words>28</Words>
  <Application>Microsoft Office PowerPoint</Application>
  <PresentationFormat>Widescreen</PresentationFormat>
  <Paragraphs>15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Corbel</vt:lpstr>
      <vt:lpstr>Wingdings 2</vt:lpstr>
      <vt:lpstr>Frame</vt:lpstr>
      <vt:lpstr>Architecture Design</vt:lpstr>
      <vt:lpstr>Planning the Process</vt:lpstr>
      <vt:lpstr>Working Timeline</vt:lpstr>
      <vt:lpstr>Pillars of Success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</dc:title>
  <dc:creator>Mohamed</dc:creator>
  <cp:lastModifiedBy>Mohamed</cp:lastModifiedBy>
  <cp:revision>1</cp:revision>
  <dcterms:created xsi:type="dcterms:W3CDTF">2021-03-05T15:19:05Z</dcterms:created>
  <dcterms:modified xsi:type="dcterms:W3CDTF">2021-03-05T15:19:24Z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